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A2AA050-B2C4-42DE-9B49-7AC2EF93D549}" type="datetimeFigureOut">
              <a:rPr lang="en-US" smtClean="0"/>
              <a:t>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09C2C64-8EA3-4D84-8345-51F8DFDAC38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photographer Royce Bair</a:t>
            </a:r>
          </a:p>
          <a:p>
            <a:r>
              <a:rPr lang="en-US" dirty="0" err="1" smtClean="0"/>
              <a:t>Canyonlands</a:t>
            </a:r>
            <a:r>
              <a:rPr lang="en-US" dirty="0" smtClean="0"/>
              <a:t> National Park, UT      Grand Teton National Park, </a:t>
            </a:r>
            <a:r>
              <a:rPr lang="en-US" dirty="0" err="1" smtClean="0"/>
              <a:t>Wy</a:t>
            </a:r>
            <a:endParaRPr lang="en-US" dirty="0" smtClean="0"/>
          </a:p>
          <a:p>
            <a:r>
              <a:rPr lang="en-US" dirty="0" smtClean="0"/>
              <a:t>Arches National Park, UT         Great Salt Lake, UT</a:t>
            </a:r>
          </a:p>
          <a:p>
            <a:r>
              <a:rPr lang="en-US" dirty="0" smtClean="0"/>
              <a:t>Bryce Canyon National Park, UT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Views of the milky way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636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ecxyiv1146476081ecxyiv338812180ecx_x005f_x0000_i1033" descr="Description: Delicate                                                          Arch, and                                                          Milky Way                                                          stars at                                                          Arches                                                          National Park                                                           on October 19,                                                          2011 in Ut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364" y="34636"/>
            <a:ext cx="4572000" cy="686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45113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ecxyiv1146476081ecxyiv338812180ecx_x005f_x0000_i1034" descr="Description: A                                                          photograph of                                                           a meteor                                                          streaking                                                          between the                                                          Big Dipper and                                                          Polaris on                                                          January 4,                                                          2012 in Salt                                                          Lake City,                                                          Ut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455" y="1"/>
            <a:ext cx="4572000" cy="6862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413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ecxyiv1146476081ecxyiv338812180ecx_x005f_x0000_i1035" descr="Description: Double                                                          Arch and Milky                                                          Way stars at                                                          Arches                                                          National Park                                                          on October 19,                                                          2011 in Ut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21" y="0"/>
            <a:ext cx="456884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7511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ecxyiv1146476081ecxyiv338812180ecx_x005f_x0000_i1036" descr="Description: A                                                          photograph of                                                          a 'hole in the                                                          wall' at                                                          Arches                                                          National Park                                                          on October  21,                                                          2011 in Ut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3857"/>
            <a:ext cx="4571999" cy="6862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9160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1" y="20782"/>
            <a:ext cx="8610600" cy="679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885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48267"/>
            <a:ext cx="8839200" cy="596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6182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ecxyiv1146476081ecxyiv338812180ecx_x005f_x0000_i1027" descr="Description: A                                                          photograph of                                                          Thor's Hammer                                                          at Bryce                                                          Canyon                                                          National Park                                                           on September                                                          20, 2011 in                                                          Utah with the                                                          Milky Way                                                          overhea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-1"/>
            <a:ext cx="3834752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7443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8381"/>
            <a:ext cx="5231073" cy="676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950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8407"/>
            <a:ext cx="8686800" cy="6742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6721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ecxyiv1146476081ecxyiv338812180ecx_x005f_x0000_i1030" descr="Description: Moonrise                                                           at Bryce                                                          Canyon                                                          National P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606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0423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ecxyiv1146476081ecxyiv338812180ecx_x005f_x0000_i1031" descr="Description: The Milky                                                          Way over                                                           Jackson Lake                                                          and Tetons at                                                          Grand Teton                                                          National Park                                                          on August 23,                                                          2011 in                                                          Wyom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81000"/>
            <a:ext cx="9133816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439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ecxyiv1146476081ecxyiv338812180ecx_x005f_x0000_i1032" descr="Description: Milky Way                                                          stars over                                                          Grand Teton                                                          Mountain Range                                                          at Grand Teton                                                          National Park                                                          on August 23,                                                          2011 in                                                          Wyom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856"/>
            <a:ext cx="478026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0338252"/>
      </p:ext>
    </p:extLst>
  </p:cSld>
  <p:clrMapOvr>
    <a:masterClrMapping/>
  </p:clrMapOvr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21</TotalTime>
  <Words>36</Words>
  <Application>Microsoft Office PowerPoint</Application>
  <PresentationFormat>On-screen Show (4:3)</PresentationFormat>
  <Paragraphs>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Horizon</vt:lpstr>
      <vt:lpstr>Views of the milky way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Wylie ISD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Cravens, Kris</dc:creator>
  <cp:lastModifiedBy>Cravens, Kris</cp:lastModifiedBy>
  <cp:revision>3</cp:revision>
  <dcterms:created xsi:type="dcterms:W3CDTF">2013-02-19T14:45:36Z</dcterms:created>
  <dcterms:modified xsi:type="dcterms:W3CDTF">2013-02-19T15:07:07Z</dcterms:modified>
</cp:coreProperties>
</file>